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Lst>
  <p:sldSz cy="32918400" cx="43891200"/>
  <p:notesSz cx="6858000" cy="9144000"/>
  <p:embeddedFontLst>
    <p:embeddedFont>
      <p:font typeface="Montserrat Light"/>
      <p:regular r:id="rId7"/>
      <p:bold r:id="rId8"/>
      <p:italic r:id="rId9"/>
      <p:boldItalic r:id="rId10"/>
    </p:embeddedFont>
    <p:embeddedFont>
      <p:font typeface="Libre Baskerville"/>
      <p:regular r:id="rId11"/>
      <p:bold r:id="rId12"/>
      <p: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A4A3A4"/>
          </p15:clr>
        </p15:guide>
        <p15:guide id="2" pos="13824">
          <p15:clr>
            <a:srgbClr val="A4A3A4"/>
          </p15:clr>
        </p15:guide>
      </p15:sldGuideLst>
    </p:ext>
    <p:ext uri="http://customooxmlschemas.google.com/">
      <go:slidesCustomData xmlns:go="http://customooxmlschemas.google.com/" r:id="rId14" roundtripDataSignature="AMtx7mi2WmdNGsiHRrNexzd85iObSsnb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LibreBaskerville-regular.fntdata"/><Relationship Id="rId10" Type="http://schemas.openxmlformats.org/officeDocument/2006/relationships/font" Target="fonts/MontserratLight-boldItalic.fntdata"/><Relationship Id="rId13" Type="http://schemas.openxmlformats.org/officeDocument/2006/relationships/font" Target="fonts/LibreBaskerville-italic.fntdata"/><Relationship Id="rId12" Type="http://schemas.openxmlformats.org/officeDocument/2006/relationships/font" Target="fonts/LibreBaskervill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MontserratLight-italic.fntdata"/><Relationship Id="rId14"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MontserratLight-regular.fntdata"/><Relationship Id="rId8" Type="http://schemas.openxmlformats.org/officeDocument/2006/relationships/font" Target="fonts/Montserrat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5" name="Shape 15"/>
        <p:cNvGrpSpPr/>
        <p:nvPr/>
      </p:nvGrpSpPr>
      <p:grpSpPr>
        <a:xfrm>
          <a:off x="0" y="0"/>
          <a:ext cx="0" cy="0"/>
          <a:chOff x="0" y="0"/>
          <a:chExt cx="0" cy="0"/>
        </a:xfrm>
      </p:grpSpPr>
      <p:sp>
        <p:nvSpPr>
          <p:cNvPr id="16" name="Google Shape;16;p3"/>
          <p:cNvSpPr txBox="1"/>
          <p:nvPr>
            <p:ph type="title"/>
          </p:nvPr>
        </p:nvSpPr>
        <p:spPr>
          <a:xfrm>
            <a:off x="2193925" y="1317625"/>
            <a:ext cx="39503351" cy="548640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3"/>
          <p:cNvSpPr txBox="1"/>
          <p:nvPr>
            <p:ph idx="1" type="body"/>
          </p:nvPr>
        </p:nvSpPr>
        <p:spPr>
          <a:xfrm>
            <a:off x="2193925" y="7680325"/>
            <a:ext cx="19675475" cy="21726525"/>
          </a:xfrm>
          <a:prstGeom prst="rect">
            <a:avLst/>
          </a:prstGeom>
          <a:noFill/>
          <a:ln>
            <a:noFill/>
          </a:ln>
        </p:spPr>
        <p:txBody>
          <a:bodyPr anchorCtr="0" anchor="t" bIns="235125" lIns="470250" spcFirstLastPara="1" rIns="470250" wrap="square" tIns="2351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3"/>
          <p:cNvSpPr txBox="1"/>
          <p:nvPr>
            <p:ph idx="2" type="body"/>
          </p:nvPr>
        </p:nvSpPr>
        <p:spPr>
          <a:xfrm>
            <a:off x="22021800" y="7680325"/>
            <a:ext cx="19675475" cy="21726525"/>
          </a:xfrm>
          <a:prstGeom prst="rect">
            <a:avLst/>
          </a:prstGeom>
          <a:noFill/>
          <a:ln>
            <a:noFill/>
          </a:ln>
        </p:spPr>
        <p:txBody>
          <a:bodyPr anchorCtr="0" anchor="t" bIns="235125" lIns="470250" spcFirstLastPara="1" rIns="470250" wrap="square" tIns="2351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 name="Google Shape;19;p3"/>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12"/>
          <p:cNvSpPr txBox="1"/>
          <p:nvPr>
            <p:ph type="title"/>
          </p:nvPr>
        </p:nvSpPr>
        <p:spPr>
          <a:xfrm>
            <a:off x="8602663" y="23042563"/>
            <a:ext cx="26335038" cy="2720975"/>
          </a:xfrm>
          <a:prstGeom prst="rect">
            <a:avLst/>
          </a:prstGeom>
          <a:noFill/>
          <a:ln>
            <a:noFill/>
          </a:ln>
        </p:spPr>
        <p:txBody>
          <a:bodyPr anchorCtr="0" anchor="b" bIns="235125" lIns="470250" spcFirstLastPara="1" rIns="470250" wrap="square" tIns="2351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2"/>
          <p:cNvSpPr/>
          <p:nvPr>
            <p:ph idx="2" type="pic"/>
          </p:nvPr>
        </p:nvSpPr>
        <p:spPr>
          <a:xfrm>
            <a:off x="8602663" y="2941638"/>
            <a:ext cx="26335038" cy="19750088"/>
          </a:xfrm>
          <a:prstGeom prst="rect">
            <a:avLst/>
          </a:prstGeom>
          <a:noFill/>
          <a:ln>
            <a:noFill/>
          </a:ln>
        </p:spPr>
        <p:txBody>
          <a:bodyPr anchorCtr="0" anchor="t" bIns="235125" lIns="470250" spcFirstLastPara="1" rIns="470250" wrap="square" tIns="235125">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5" name="Google Shape;75;p12"/>
          <p:cNvSpPr txBox="1"/>
          <p:nvPr>
            <p:ph idx="1" type="body"/>
          </p:nvPr>
        </p:nvSpPr>
        <p:spPr>
          <a:xfrm>
            <a:off x="8602663" y="25763538"/>
            <a:ext cx="26335038" cy="3862387"/>
          </a:xfrm>
          <a:prstGeom prst="rect">
            <a:avLst/>
          </a:prstGeom>
          <a:noFill/>
          <a:ln>
            <a:noFill/>
          </a:ln>
        </p:spPr>
        <p:txBody>
          <a:bodyPr anchorCtr="0" anchor="t" bIns="235125" lIns="470250" spcFirstLastPara="1" rIns="470250" wrap="square" tIns="235125">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6" name="Google Shape;76;p12"/>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3"/>
          <p:cNvSpPr txBox="1"/>
          <p:nvPr>
            <p:ph type="title"/>
          </p:nvPr>
        </p:nvSpPr>
        <p:spPr>
          <a:xfrm>
            <a:off x="2193925" y="1317625"/>
            <a:ext cx="39503351" cy="548640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 name="Google Shape;81;p13"/>
          <p:cNvSpPr txBox="1"/>
          <p:nvPr>
            <p:ph idx="1" type="body"/>
          </p:nvPr>
        </p:nvSpPr>
        <p:spPr>
          <a:xfrm rot="5400000">
            <a:off x="11082337" y="-1208088"/>
            <a:ext cx="21726525" cy="39503351"/>
          </a:xfrm>
          <a:prstGeom prst="rect">
            <a:avLst/>
          </a:prstGeom>
          <a:noFill/>
          <a:ln>
            <a:noFill/>
          </a:ln>
        </p:spPr>
        <p:txBody>
          <a:bodyPr anchorCtr="0" anchor="t" bIns="235125" lIns="470250" spcFirstLastPara="1" rIns="470250" wrap="square" tIns="2351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3"/>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4"/>
          <p:cNvSpPr txBox="1"/>
          <p:nvPr>
            <p:ph type="title"/>
          </p:nvPr>
        </p:nvSpPr>
        <p:spPr>
          <a:xfrm rot="5400000">
            <a:off x="22714744" y="10424319"/>
            <a:ext cx="28089226" cy="9875837"/>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 name="Google Shape;87;p14"/>
          <p:cNvSpPr txBox="1"/>
          <p:nvPr>
            <p:ph idx="1" type="body"/>
          </p:nvPr>
        </p:nvSpPr>
        <p:spPr>
          <a:xfrm rot="5400000">
            <a:off x="2886869" y="624682"/>
            <a:ext cx="28089226" cy="29475111"/>
          </a:xfrm>
          <a:prstGeom prst="rect">
            <a:avLst/>
          </a:prstGeom>
          <a:noFill/>
          <a:ln>
            <a:noFill/>
          </a:ln>
        </p:spPr>
        <p:txBody>
          <a:bodyPr anchorCtr="0" anchor="t" bIns="235125" lIns="470250" spcFirstLastPara="1" rIns="470250" wrap="square" tIns="2351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14"/>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4"/>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4"/>
          <p:cNvSpPr txBox="1"/>
          <p:nvPr>
            <p:ph type="ctrTitle"/>
          </p:nvPr>
        </p:nvSpPr>
        <p:spPr>
          <a:xfrm>
            <a:off x="3292475" y="10226675"/>
            <a:ext cx="37306249" cy="705485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 name="Google Shape;24;p4"/>
          <p:cNvSpPr txBox="1"/>
          <p:nvPr>
            <p:ph idx="1" type="subTitle"/>
          </p:nvPr>
        </p:nvSpPr>
        <p:spPr>
          <a:xfrm>
            <a:off x="6583363" y="18653125"/>
            <a:ext cx="30724474" cy="8413750"/>
          </a:xfrm>
          <a:prstGeom prst="rect">
            <a:avLst/>
          </a:prstGeom>
          <a:noFill/>
          <a:ln>
            <a:noFill/>
          </a:ln>
        </p:spPr>
        <p:txBody>
          <a:bodyPr anchorCtr="0" anchor="t" bIns="235125" lIns="470250" spcFirstLastPara="1" rIns="470250" wrap="square" tIns="235125">
            <a:noAutofit/>
          </a:bodyPr>
          <a:lstStyle>
            <a:lvl1pPr lvl="0" algn="ctr">
              <a:spcBef>
                <a:spcPts val="3300"/>
              </a:spcBef>
              <a:spcAft>
                <a:spcPts val="0"/>
              </a:spcAft>
              <a:buClr>
                <a:schemeClr val="dk1"/>
              </a:buClr>
              <a:buSzPts val="16500"/>
              <a:buFont typeface="Arial"/>
              <a:buNone/>
              <a:defRPr/>
            </a:lvl1pPr>
            <a:lvl2pPr lvl="1" algn="ctr">
              <a:spcBef>
                <a:spcPts val="2880"/>
              </a:spcBef>
              <a:spcAft>
                <a:spcPts val="0"/>
              </a:spcAft>
              <a:buClr>
                <a:schemeClr val="dk1"/>
              </a:buClr>
              <a:buSzPts val="14400"/>
              <a:buFont typeface="Arial"/>
              <a:buNone/>
              <a:defRPr/>
            </a:lvl2pPr>
            <a:lvl3pPr lvl="2" algn="ctr">
              <a:spcBef>
                <a:spcPts val="2480"/>
              </a:spcBef>
              <a:spcAft>
                <a:spcPts val="0"/>
              </a:spcAft>
              <a:buClr>
                <a:schemeClr val="dk1"/>
              </a:buClr>
              <a:buSzPts val="12400"/>
              <a:buFont typeface="Arial"/>
              <a:buNone/>
              <a:defRPr/>
            </a:lvl3pPr>
            <a:lvl4pPr lvl="3" algn="ctr">
              <a:spcBef>
                <a:spcPts val="2060"/>
              </a:spcBef>
              <a:spcAft>
                <a:spcPts val="0"/>
              </a:spcAft>
              <a:buClr>
                <a:schemeClr val="dk1"/>
              </a:buClr>
              <a:buSzPts val="10300"/>
              <a:buFont typeface="Arial"/>
              <a:buNone/>
              <a:defRPr/>
            </a:lvl4pPr>
            <a:lvl5pPr lvl="4" algn="ctr">
              <a:spcBef>
                <a:spcPts val="2060"/>
              </a:spcBef>
              <a:spcAft>
                <a:spcPts val="0"/>
              </a:spcAft>
              <a:buClr>
                <a:schemeClr val="dk1"/>
              </a:buClr>
              <a:buSzPts val="10300"/>
              <a:buFont typeface="Arial"/>
              <a:buNone/>
              <a:defRPr/>
            </a:lvl5pPr>
            <a:lvl6pPr lvl="5" algn="ctr">
              <a:spcBef>
                <a:spcPts val="2060"/>
              </a:spcBef>
              <a:spcAft>
                <a:spcPts val="0"/>
              </a:spcAft>
              <a:buClr>
                <a:schemeClr val="dk1"/>
              </a:buClr>
              <a:buSzPts val="10300"/>
              <a:buFont typeface="Arial"/>
              <a:buNone/>
              <a:defRPr/>
            </a:lvl6pPr>
            <a:lvl7pPr lvl="6" algn="ctr">
              <a:spcBef>
                <a:spcPts val="2060"/>
              </a:spcBef>
              <a:spcAft>
                <a:spcPts val="0"/>
              </a:spcAft>
              <a:buClr>
                <a:schemeClr val="dk1"/>
              </a:buClr>
              <a:buSzPts val="10300"/>
              <a:buFont typeface="Arial"/>
              <a:buNone/>
              <a:defRPr/>
            </a:lvl7pPr>
            <a:lvl8pPr lvl="7" algn="ctr">
              <a:spcBef>
                <a:spcPts val="2060"/>
              </a:spcBef>
              <a:spcAft>
                <a:spcPts val="0"/>
              </a:spcAft>
              <a:buClr>
                <a:schemeClr val="dk1"/>
              </a:buClr>
              <a:buSzPts val="10300"/>
              <a:buFont typeface="Arial"/>
              <a:buNone/>
              <a:defRPr/>
            </a:lvl8pPr>
            <a:lvl9pPr lvl="8" algn="ctr">
              <a:spcBef>
                <a:spcPts val="2060"/>
              </a:spcBef>
              <a:spcAft>
                <a:spcPts val="0"/>
              </a:spcAft>
              <a:buClr>
                <a:schemeClr val="dk1"/>
              </a:buClr>
              <a:buSzPts val="10300"/>
              <a:buFont typeface="Arial"/>
              <a:buNone/>
              <a:defRPr/>
            </a:lvl9pPr>
          </a:lstStyle>
          <a:p/>
        </p:txBody>
      </p:sp>
      <p:sp>
        <p:nvSpPr>
          <p:cNvPr id="25" name="Google Shape;25;p4"/>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
          <p:cNvSpPr txBox="1"/>
          <p:nvPr>
            <p:ph type="title"/>
          </p:nvPr>
        </p:nvSpPr>
        <p:spPr>
          <a:xfrm>
            <a:off x="2193925" y="1317625"/>
            <a:ext cx="39503351" cy="548640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 name="Google Shape;30;p5"/>
          <p:cNvSpPr txBox="1"/>
          <p:nvPr>
            <p:ph idx="1" type="body"/>
          </p:nvPr>
        </p:nvSpPr>
        <p:spPr>
          <a:xfrm>
            <a:off x="2193925" y="7680325"/>
            <a:ext cx="39503351" cy="21726525"/>
          </a:xfrm>
          <a:prstGeom prst="rect">
            <a:avLst/>
          </a:prstGeom>
          <a:noFill/>
          <a:ln>
            <a:noFill/>
          </a:ln>
        </p:spPr>
        <p:txBody>
          <a:bodyPr anchorCtr="0" anchor="t" bIns="235125" lIns="470250" spcFirstLastPara="1" rIns="470250" wrap="square" tIns="2351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5"/>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6"/>
          <p:cNvSpPr txBox="1"/>
          <p:nvPr>
            <p:ph type="title"/>
          </p:nvPr>
        </p:nvSpPr>
        <p:spPr>
          <a:xfrm>
            <a:off x="3467100" y="21153438"/>
            <a:ext cx="37307839" cy="6537325"/>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 name="Google Shape;36;p6"/>
          <p:cNvSpPr txBox="1"/>
          <p:nvPr>
            <p:ph idx="1" type="body"/>
          </p:nvPr>
        </p:nvSpPr>
        <p:spPr>
          <a:xfrm>
            <a:off x="3467100" y="13952538"/>
            <a:ext cx="37307839" cy="7200900"/>
          </a:xfrm>
          <a:prstGeom prst="rect">
            <a:avLst/>
          </a:prstGeom>
          <a:noFill/>
          <a:ln>
            <a:noFill/>
          </a:ln>
        </p:spPr>
        <p:txBody>
          <a:bodyPr anchorCtr="0" anchor="b" bIns="235125" lIns="470250" spcFirstLastPara="1" rIns="470250" wrap="square" tIns="235125">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7" name="Google Shape;37;p6"/>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7"/>
          <p:cNvSpPr txBox="1"/>
          <p:nvPr>
            <p:ph type="title"/>
          </p:nvPr>
        </p:nvSpPr>
        <p:spPr>
          <a:xfrm>
            <a:off x="2193925" y="1317625"/>
            <a:ext cx="39503351" cy="548640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7"/>
          <p:cNvSpPr txBox="1"/>
          <p:nvPr>
            <p:ph idx="1" type="body"/>
          </p:nvPr>
        </p:nvSpPr>
        <p:spPr>
          <a:xfrm>
            <a:off x="2193925" y="7680325"/>
            <a:ext cx="19675475" cy="21726525"/>
          </a:xfrm>
          <a:prstGeom prst="rect">
            <a:avLst/>
          </a:prstGeom>
          <a:noFill/>
          <a:ln>
            <a:noFill/>
          </a:ln>
        </p:spPr>
        <p:txBody>
          <a:bodyPr anchorCtr="0" anchor="t" bIns="235125" lIns="470250" spcFirstLastPara="1" rIns="470250" wrap="square" tIns="235125">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3" name="Google Shape;43;p7"/>
          <p:cNvSpPr txBox="1"/>
          <p:nvPr>
            <p:ph idx="2" type="body"/>
          </p:nvPr>
        </p:nvSpPr>
        <p:spPr>
          <a:xfrm>
            <a:off x="22021800" y="7680325"/>
            <a:ext cx="19675475" cy="21726525"/>
          </a:xfrm>
          <a:prstGeom prst="rect">
            <a:avLst/>
          </a:prstGeom>
          <a:noFill/>
          <a:ln>
            <a:noFill/>
          </a:ln>
        </p:spPr>
        <p:txBody>
          <a:bodyPr anchorCtr="0" anchor="t" bIns="235125" lIns="470250" spcFirstLastPara="1" rIns="470250" wrap="square" tIns="235125">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4" name="Google Shape;44;p7"/>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8"/>
          <p:cNvSpPr txBox="1"/>
          <p:nvPr>
            <p:ph type="title"/>
          </p:nvPr>
        </p:nvSpPr>
        <p:spPr>
          <a:xfrm>
            <a:off x="2193925" y="1317625"/>
            <a:ext cx="39503351" cy="548640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8"/>
          <p:cNvSpPr txBox="1"/>
          <p:nvPr>
            <p:ph idx="1" type="body"/>
          </p:nvPr>
        </p:nvSpPr>
        <p:spPr>
          <a:xfrm>
            <a:off x="2193925" y="7369175"/>
            <a:ext cx="19392900" cy="3070225"/>
          </a:xfrm>
          <a:prstGeom prst="rect">
            <a:avLst/>
          </a:prstGeom>
          <a:noFill/>
          <a:ln>
            <a:noFill/>
          </a:ln>
        </p:spPr>
        <p:txBody>
          <a:bodyPr anchorCtr="0" anchor="b" bIns="235125" lIns="470250" spcFirstLastPara="1" rIns="470250" wrap="square" tIns="2351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0" name="Google Shape;50;p8"/>
          <p:cNvSpPr txBox="1"/>
          <p:nvPr>
            <p:ph idx="2" type="body"/>
          </p:nvPr>
        </p:nvSpPr>
        <p:spPr>
          <a:xfrm>
            <a:off x="2193925" y="10439400"/>
            <a:ext cx="19392900" cy="18965861"/>
          </a:xfrm>
          <a:prstGeom prst="rect">
            <a:avLst/>
          </a:prstGeom>
          <a:noFill/>
          <a:ln>
            <a:noFill/>
          </a:ln>
        </p:spPr>
        <p:txBody>
          <a:bodyPr anchorCtr="0" anchor="t" bIns="235125" lIns="470250" spcFirstLastPara="1" rIns="470250" wrap="square" tIns="235125">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1" name="Google Shape;51;p8"/>
          <p:cNvSpPr txBox="1"/>
          <p:nvPr>
            <p:ph idx="3" type="body"/>
          </p:nvPr>
        </p:nvSpPr>
        <p:spPr>
          <a:xfrm>
            <a:off x="22296438" y="7369175"/>
            <a:ext cx="19400838" cy="3070225"/>
          </a:xfrm>
          <a:prstGeom prst="rect">
            <a:avLst/>
          </a:prstGeom>
          <a:noFill/>
          <a:ln>
            <a:noFill/>
          </a:ln>
        </p:spPr>
        <p:txBody>
          <a:bodyPr anchorCtr="0" anchor="b" bIns="235125" lIns="470250" spcFirstLastPara="1" rIns="470250" wrap="square" tIns="2351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2" name="Google Shape;52;p8"/>
          <p:cNvSpPr txBox="1"/>
          <p:nvPr>
            <p:ph idx="4" type="body"/>
          </p:nvPr>
        </p:nvSpPr>
        <p:spPr>
          <a:xfrm>
            <a:off x="22296438" y="10439400"/>
            <a:ext cx="19400838" cy="18965861"/>
          </a:xfrm>
          <a:prstGeom prst="rect">
            <a:avLst/>
          </a:prstGeom>
          <a:noFill/>
          <a:ln>
            <a:noFill/>
          </a:ln>
        </p:spPr>
        <p:txBody>
          <a:bodyPr anchorCtr="0" anchor="t" bIns="235125" lIns="470250" spcFirstLastPara="1" rIns="470250" wrap="square" tIns="235125">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3" name="Google Shape;53;p8"/>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9"/>
          <p:cNvSpPr txBox="1"/>
          <p:nvPr>
            <p:ph type="title"/>
          </p:nvPr>
        </p:nvSpPr>
        <p:spPr>
          <a:xfrm>
            <a:off x="2193925" y="1317625"/>
            <a:ext cx="39503351" cy="548640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 name="Google Shape;58;p9"/>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0"/>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2193925" y="1311275"/>
            <a:ext cx="14439900" cy="5576888"/>
          </a:xfrm>
          <a:prstGeom prst="rect">
            <a:avLst/>
          </a:prstGeom>
          <a:noFill/>
          <a:ln>
            <a:noFill/>
          </a:ln>
        </p:spPr>
        <p:txBody>
          <a:bodyPr anchorCtr="0" anchor="b" bIns="235125" lIns="470250" spcFirstLastPara="1" rIns="470250" wrap="square" tIns="2351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1"/>
          <p:cNvSpPr txBox="1"/>
          <p:nvPr>
            <p:ph idx="1" type="body"/>
          </p:nvPr>
        </p:nvSpPr>
        <p:spPr>
          <a:xfrm>
            <a:off x="17160875" y="1311275"/>
            <a:ext cx="24536399" cy="28093989"/>
          </a:xfrm>
          <a:prstGeom prst="rect">
            <a:avLst/>
          </a:prstGeom>
          <a:noFill/>
          <a:ln>
            <a:noFill/>
          </a:ln>
        </p:spPr>
        <p:txBody>
          <a:bodyPr anchorCtr="0" anchor="t" bIns="235125" lIns="470250" spcFirstLastPara="1" rIns="470250" wrap="square" tIns="2351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8" name="Google Shape;68;p11"/>
          <p:cNvSpPr txBox="1"/>
          <p:nvPr>
            <p:ph idx="2" type="body"/>
          </p:nvPr>
        </p:nvSpPr>
        <p:spPr>
          <a:xfrm>
            <a:off x="2193925" y="6888163"/>
            <a:ext cx="14439900" cy="22517100"/>
          </a:xfrm>
          <a:prstGeom prst="rect">
            <a:avLst/>
          </a:prstGeom>
          <a:noFill/>
          <a:ln>
            <a:noFill/>
          </a:ln>
        </p:spPr>
        <p:txBody>
          <a:bodyPr anchorCtr="0" anchor="t" bIns="235125" lIns="470250" spcFirstLastPara="1" rIns="470250" wrap="square" tIns="235125">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 name="Google Shape;69;p11"/>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2193925" y="1317625"/>
            <a:ext cx="39503351" cy="5486400"/>
          </a:xfrm>
          <a:prstGeom prst="rect">
            <a:avLst/>
          </a:prstGeom>
          <a:noFill/>
          <a:ln>
            <a:noFill/>
          </a:ln>
        </p:spPr>
        <p:txBody>
          <a:bodyPr anchorCtr="0" anchor="ctr" bIns="235125" lIns="470250" spcFirstLastPara="1" rIns="470250" wrap="square" tIns="235125">
            <a:noAutofit/>
          </a:bodyPr>
          <a:lstStyle>
            <a:lvl1pPr lvl="0"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9pPr>
          </a:lstStyle>
          <a:p/>
        </p:txBody>
      </p:sp>
      <p:sp>
        <p:nvSpPr>
          <p:cNvPr id="7" name="Google Shape;7;p2"/>
          <p:cNvSpPr txBox="1"/>
          <p:nvPr>
            <p:ph idx="1" type="body"/>
          </p:nvPr>
        </p:nvSpPr>
        <p:spPr>
          <a:xfrm>
            <a:off x="2193925" y="7680325"/>
            <a:ext cx="39503351" cy="21726525"/>
          </a:xfrm>
          <a:prstGeom prst="rect">
            <a:avLst/>
          </a:prstGeom>
          <a:noFill/>
          <a:ln>
            <a:noFill/>
          </a:ln>
        </p:spPr>
        <p:txBody>
          <a:bodyPr anchorCtr="0" anchor="t" bIns="235125" lIns="470250" spcFirstLastPara="1" rIns="470250" wrap="square" tIns="235125">
            <a:noAutofit/>
          </a:bodyPr>
          <a:lstStyle>
            <a:lvl1pPr indent="-1276350" lvl="0" marL="457200" marR="0" rtl="0" algn="l">
              <a:spcBef>
                <a:spcPts val="3300"/>
              </a:spcBef>
              <a:spcAft>
                <a:spcPts val="0"/>
              </a:spcAft>
              <a:buClr>
                <a:schemeClr val="dk1"/>
              </a:buClr>
              <a:buSzPts val="16500"/>
              <a:buFont typeface="Arial"/>
              <a:buChar char="•"/>
              <a:defRPr b="0" i="0" sz="16500" u="none" cap="none" strike="noStrike">
                <a:solidFill>
                  <a:schemeClr val="dk1"/>
                </a:solidFill>
                <a:latin typeface="Arial"/>
                <a:ea typeface="Arial"/>
                <a:cs typeface="Arial"/>
                <a:sym typeface="Arial"/>
              </a:defRPr>
            </a:lvl1pPr>
            <a:lvl2pPr indent="-1143000" lvl="1" marL="914400" marR="0" rtl="0" algn="l">
              <a:spcBef>
                <a:spcPts val="2880"/>
              </a:spcBef>
              <a:spcAft>
                <a:spcPts val="0"/>
              </a:spcAft>
              <a:buClr>
                <a:schemeClr val="dk1"/>
              </a:buClr>
              <a:buSzPts val="14400"/>
              <a:buFont typeface="Arial"/>
              <a:buChar char="–"/>
              <a:defRPr b="0" i="0" sz="14400" u="none" cap="none" strike="noStrike">
                <a:solidFill>
                  <a:schemeClr val="dk1"/>
                </a:solidFill>
                <a:latin typeface="Arial"/>
                <a:ea typeface="Arial"/>
                <a:cs typeface="Arial"/>
                <a:sym typeface="Arial"/>
              </a:defRPr>
            </a:lvl2pPr>
            <a:lvl3pPr indent="-1016000" lvl="2" marL="1371600" marR="0" rtl="0" algn="l">
              <a:spcBef>
                <a:spcPts val="2480"/>
              </a:spcBef>
              <a:spcAft>
                <a:spcPts val="0"/>
              </a:spcAft>
              <a:buClr>
                <a:schemeClr val="dk1"/>
              </a:buClr>
              <a:buSzPts val="12400"/>
              <a:buFont typeface="Arial"/>
              <a:buChar char="•"/>
              <a:defRPr b="0" i="0" sz="12400" u="none" cap="none" strike="noStrike">
                <a:solidFill>
                  <a:schemeClr val="dk1"/>
                </a:solidFill>
                <a:latin typeface="Arial"/>
                <a:ea typeface="Arial"/>
                <a:cs typeface="Arial"/>
                <a:sym typeface="Arial"/>
              </a:defRPr>
            </a:lvl3pPr>
            <a:lvl4pPr indent="-882650" lvl="3" marL="18288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4pPr>
            <a:lvl5pPr indent="-882650" lvl="4" marL="22860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5pPr>
            <a:lvl6pPr indent="-882650" lvl="5" marL="27432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6pPr>
            <a:lvl7pPr indent="-882650" lvl="6" marL="32004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7pPr>
            <a:lvl8pPr indent="-882650" lvl="7" marL="36576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8pPr>
            <a:lvl9pPr indent="-882650" lvl="8" marL="4114800" marR="0" rtl="0" algn="l">
              <a:spcBef>
                <a:spcPts val="2060"/>
              </a:spcBef>
              <a:spcAft>
                <a:spcPts val="0"/>
              </a:spcAft>
              <a:buClr>
                <a:schemeClr val="dk1"/>
              </a:buClr>
              <a:buSzPts val="10300"/>
              <a:buFont typeface="Arial"/>
              <a:buChar char="»"/>
              <a:defRPr b="0" i="0" sz="10300" u="none" cap="none" strike="noStrike">
                <a:solidFill>
                  <a:schemeClr val="dk1"/>
                </a:solidFill>
                <a:latin typeface="Arial"/>
                <a:ea typeface="Arial"/>
                <a:cs typeface="Arial"/>
                <a:sym typeface="Arial"/>
              </a:defRPr>
            </a:lvl9pPr>
          </a:lstStyle>
          <a:p/>
        </p:txBody>
      </p:sp>
      <p:sp>
        <p:nvSpPr>
          <p:cNvPr id="8" name="Google Shape;8;p2"/>
          <p:cNvSpPr txBox="1"/>
          <p:nvPr>
            <p:ph idx="10" type="dt"/>
          </p:nvPr>
        </p:nvSpPr>
        <p:spPr>
          <a:xfrm>
            <a:off x="2193925" y="29978350"/>
            <a:ext cx="10242550" cy="2286000"/>
          </a:xfrm>
          <a:prstGeom prst="rect">
            <a:avLst/>
          </a:prstGeom>
          <a:noFill/>
          <a:ln>
            <a:noFill/>
          </a:ln>
        </p:spPr>
        <p:txBody>
          <a:bodyPr anchorCtr="0" anchor="t" bIns="235125" lIns="470250" spcFirstLastPara="1" rIns="470250" wrap="square" tIns="235125">
            <a:noAutofit/>
          </a:bodyPr>
          <a:lstStyle>
            <a:lvl1pPr lvl="0" marR="0" rtl="0" algn="l">
              <a:spcBef>
                <a:spcPts val="0"/>
              </a:spcBef>
              <a:spcAft>
                <a:spcPts val="0"/>
              </a:spcAft>
              <a:buSzPts val="1400"/>
              <a:buNone/>
              <a:defRPr b="0" i="0" sz="7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800" u="none" cap="none" strike="noStrike">
                <a:solidFill>
                  <a:schemeClr val="dk1"/>
                </a:solidFill>
                <a:latin typeface="Arial"/>
                <a:ea typeface="Arial"/>
                <a:cs typeface="Arial"/>
                <a:sym typeface="Arial"/>
              </a:defRPr>
            </a:lvl9pPr>
          </a:lstStyle>
          <a:p/>
        </p:txBody>
      </p:sp>
      <p:sp>
        <p:nvSpPr>
          <p:cNvPr id="9" name="Google Shape;9;p2"/>
          <p:cNvSpPr txBox="1"/>
          <p:nvPr>
            <p:ph idx="11" type="ftr"/>
          </p:nvPr>
        </p:nvSpPr>
        <p:spPr>
          <a:xfrm>
            <a:off x="14995525" y="29978350"/>
            <a:ext cx="13900150" cy="2286000"/>
          </a:xfrm>
          <a:prstGeom prst="rect">
            <a:avLst/>
          </a:prstGeom>
          <a:noFill/>
          <a:ln>
            <a:noFill/>
          </a:ln>
        </p:spPr>
        <p:txBody>
          <a:bodyPr anchorCtr="0" anchor="t" bIns="235125" lIns="470250" spcFirstLastPara="1" rIns="470250" wrap="square" tIns="235125">
            <a:noAutofit/>
          </a:bodyPr>
          <a:lstStyle>
            <a:lvl1pPr lvl="0" marR="0" rtl="0" algn="ctr">
              <a:spcBef>
                <a:spcPts val="0"/>
              </a:spcBef>
              <a:spcAft>
                <a:spcPts val="0"/>
              </a:spcAft>
              <a:buSzPts val="1400"/>
              <a:buNone/>
              <a:defRPr b="0" i="0" sz="7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800" u="none" cap="none" strike="noStrike">
                <a:solidFill>
                  <a:schemeClr val="dk1"/>
                </a:solidFill>
                <a:latin typeface="Arial"/>
                <a:ea typeface="Arial"/>
                <a:cs typeface="Arial"/>
                <a:sym typeface="Arial"/>
              </a:defRPr>
            </a:lvl9pPr>
          </a:lstStyle>
          <a:p/>
        </p:txBody>
      </p:sp>
      <p:sp>
        <p:nvSpPr>
          <p:cNvPr id="10" name="Google Shape;10;p2"/>
          <p:cNvSpPr txBox="1"/>
          <p:nvPr>
            <p:ph idx="12" type="sldNum"/>
          </p:nvPr>
        </p:nvSpPr>
        <p:spPr>
          <a:xfrm>
            <a:off x="31454725" y="29978350"/>
            <a:ext cx="10242550" cy="2286000"/>
          </a:xfrm>
          <a:prstGeom prst="rect">
            <a:avLst/>
          </a:prstGeom>
          <a:noFill/>
          <a:ln>
            <a:noFill/>
          </a:ln>
        </p:spPr>
        <p:txBody>
          <a:bodyPr anchorCtr="0" anchor="t" bIns="235125" lIns="470250" spcFirstLastPara="1" rIns="470250" wrap="square" tIns="235125">
            <a:noAutofit/>
          </a:bodyPr>
          <a:lstStyle>
            <a:lvl1pPr indent="0" lvl="0" marL="0" marR="0" rtl="0" algn="r">
              <a:spcBef>
                <a:spcPts val="0"/>
              </a:spcBef>
              <a:spcAft>
                <a:spcPts val="0"/>
              </a:spcAft>
              <a:buNone/>
              <a:defRPr b="0" i="0" sz="71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71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71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71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71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71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71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71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7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11" name="Google Shape;11;p2"/>
          <p:cNvPicPr preferRelativeResize="0"/>
          <p:nvPr/>
        </p:nvPicPr>
        <p:blipFill rotWithShape="1">
          <a:blip r:embed="rId1">
            <a:alphaModFix/>
          </a:blip>
          <a:srcRect b="0" l="0" r="0" t="0"/>
          <a:stretch/>
        </p:blipFill>
        <p:spPr>
          <a:xfrm rot="-5400000">
            <a:off x="-11506200" y="16459200"/>
            <a:ext cx="14274800" cy="4368800"/>
          </a:xfrm>
          <a:prstGeom prst="rect">
            <a:avLst/>
          </a:prstGeom>
          <a:noFill/>
          <a:ln>
            <a:noFill/>
          </a:ln>
        </p:spPr>
      </p:pic>
      <p:pic>
        <p:nvPicPr>
          <p:cNvPr id="12" name="Google Shape;12;p2"/>
          <p:cNvPicPr preferRelativeResize="0"/>
          <p:nvPr/>
        </p:nvPicPr>
        <p:blipFill rotWithShape="1">
          <a:blip r:embed="rId1">
            <a:alphaModFix/>
          </a:blip>
          <a:srcRect b="0" l="0" r="0" t="0"/>
          <a:stretch/>
        </p:blipFill>
        <p:spPr>
          <a:xfrm rot="5400000">
            <a:off x="41122600" y="16459200"/>
            <a:ext cx="14274800" cy="4368800"/>
          </a:xfrm>
          <a:prstGeom prst="rect">
            <a:avLst/>
          </a:prstGeom>
          <a:noFill/>
          <a:ln>
            <a:noFill/>
          </a:ln>
        </p:spPr>
      </p:pic>
      <p:pic>
        <p:nvPicPr>
          <p:cNvPr id="13" name="Google Shape;13;p2"/>
          <p:cNvPicPr preferRelativeResize="0"/>
          <p:nvPr/>
        </p:nvPicPr>
        <p:blipFill rotWithShape="1">
          <a:blip r:embed="rId2">
            <a:alphaModFix/>
          </a:blip>
          <a:srcRect b="0" l="0" r="0" t="0"/>
          <a:stretch/>
        </p:blipFill>
        <p:spPr>
          <a:xfrm>
            <a:off x="6959600" y="33426400"/>
            <a:ext cx="29972000" cy="1549400"/>
          </a:xfrm>
          <a:prstGeom prst="rect">
            <a:avLst/>
          </a:prstGeom>
          <a:noFill/>
          <a:ln>
            <a:noFill/>
          </a:ln>
        </p:spPr>
      </p:pic>
      <p:sp>
        <p:nvSpPr>
          <p:cNvPr id="14" name="Google Shape;14;p2"/>
          <p:cNvSpPr/>
          <p:nvPr/>
        </p:nvSpPr>
        <p:spPr>
          <a:xfrm>
            <a:off x="6959600" y="33997900"/>
            <a:ext cx="21945600" cy="127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4880" u="none" cap="none" strike="noStrike">
                <a:solidFill>
                  <a:srgbClr val="808080"/>
                </a:solidFill>
                <a:latin typeface="Arial"/>
                <a:ea typeface="Arial"/>
                <a:cs typeface="Arial"/>
                <a:sym typeface="Arial"/>
              </a:rPr>
              <a:t>Template ID: intellectualsage  Size: 48x36</a:t>
            </a:r>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jpg"/><Relationship Id="rId9"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4" name="Shape 94"/>
        <p:cNvGrpSpPr/>
        <p:nvPr/>
      </p:nvGrpSpPr>
      <p:grpSpPr>
        <a:xfrm>
          <a:off x="0" y="0"/>
          <a:ext cx="0" cy="0"/>
          <a:chOff x="0" y="0"/>
          <a:chExt cx="0" cy="0"/>
        </a:xfrm>
      </p:grpSpPr>
      <p:sp>
        <p:nvSpPr>
          <p:cNvPr id="95" name="Google Shape;95;p1"/>
          <p:cNvSpPr txBox="1"/>
          <p:nvPr/>
        </p:nvSpPr>
        <p:spPr>
          <a:xfrm>
            <a:off x="685800" y="8874295"/>
            <a:ext cx="10058400" cy="307800"/>
          </a:xfrm>
          <a:prstGeom prst="rect">
            <a:avLst/>
          </a:prstGeom>
          <a:noFill/>
          <a:ln>
            <a:noFill/>
          </a:ln>
        </p:spPr>
        <p:txBody>
          <a:bodyPr anchorCtr="0" anchor="t" bIns="45700" lIns="91400" spcFirstLastPara="1" rIns="91400" wrap="square" tIns="45700">
            <a:spAutoFit/>
          </a:bodyPr>
          <a:lstStyle/>
          <a:p>
            <a:pPr indent="0" lvl="0" marL="0" marR="0" rtl="0" algn="just">
              <a:lnSpc>
                <a:spcPct val="110000"/>
              </a:lnSpc>
              <a:spcBef>
                <a:spcPts val="0"/>
              </a:spcBef>
              <a:spcAft>
                <a:spcPts val="0"/>
              </a:spcAft>
              <a:buNone/>
            </a:pPr>
            <a:r>
              <a:t/>
            </a:r>
            <a:endParaRPr/>
          </a:p>
        </p:txBody>
      </p:sp>
      <p:sp>
        <p:nvSpPr>
          <p:cNvPr id="96" name="Google Shape;96;p1"/>
          <p:cNvSpPr/>
          <p:nvPr/>
        </p:nvSpPr>
        <p:spPr>
          <a:xfrm>
            <a:off x="685800" y="7825844"/>
            <a:ext cx="10058400" cy="873301"/>
          </a:xfrm>
          <a:prstGeom prst="rect">
            <a:avLst/>
          </a:prstGeom>
          <a:solidFill>
            <a:srgbClr val="2B6A6C"/>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b="1" lang="en-US" sz="3600">
                <a:solidFill>
                  <a:schemeClr val="lt1"/>
                </a:solidFill>
                <a:latin typeface="Libre Baskerville"/>
                <a:ea typeface="Libre Baskerville"/>
                <a:cs typeface="Libre Baskerville"/>
                <a:sym typeface="Libre Baskerville"/>
              </a:rPr>
              <a:t>Abstract</a:t>
            </a:r>
            <a:endParaRPr/>
          </a:p>
        </p:txBody>
      </p:sp>
      <p:sp>
        <p:nvSpPr>
          <p:cNvPr id="97" name="Google Shape;97;p1"/>
          <p:cNvSpPr txBox="1"/>
          <p:nvPr/>
        </p:nvSpPr>
        <p:spPr>
          <a:xfrm>
            <a:off x="11511125" y="8874550"/>
            <a:ext cx="7132500" cy="4012200"/>
          </a:xfrm>
          <a:prstGeom prst="rect">
            <a:avLst/>
          </a:prstGeom>
          <a:noFill/>
          <a:ln>
            <a:noFill/>
          </a:ln>
        </p:spPr>
        <p:txBody>
          <a:bodyPr anchorCtr="0" anchor="t" bIns="45700" lIns="91400" spcFirstLastPara="1" rIns="91400"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US" sz="2800" u="sng">
                <a:solidFill>
                  <a:schemeClr val="dk1"/>
                </a:solidFill>
                <a:latin typeface="Times New Roman"/>
                <a:ea typeface="Times New Roman"/>
                <a:cs typeface="Times New Roman"/>
                <a:sym typeface="Times New Roman"/>
              </a:rPr>
              <a:t>EEG</a:t>
            </a:r>
            <a:r>
              <a:rPr lang="en-US" sz="2800">
                <a:solidFill>
                  <a:schemeClr val="dk1"/>
                </a:solidFill>
                <a:latin typeface="Times New Roman"/>
                <a:ea typeface="Times New Roman"/>
                <a:cs typeface="Times New Roman"/>
                <a:sym typeface="Times New Roman"/>
              </a:rPr>
              <a:t>-The electroencephalogram is a scalp recording of the brain's electrical activity.These signals are generally categorized as delta, theta, alpha, beta and gamma based on signal frequencies ranges from 0.1 Hz to more than 100 Hz.</a:t>
            </a:r>
            <a:endParaRPr sz="2800">
              <a:solidFill>
                <a:schemeClr val="dk1"/>
              </a:solidFill>
              <a:latin typeface="Times New Roman"/>
              <a:ea typeface="Times New Roman"/>
              <a:cs typeface="Times New Roman"/>
              <a:sym typeface="Times New Roman"/>
            </a:endParaRPr>
          </a:p>
        </p:txBody>
      </p:sp>
      <p:sp>
        <p:nvSpPr>
          <p:cNvPr id="98" name="Google Shape;98;p1"/>
          <p:cNvSpPr/>
          <p:nvPr/>
        </p:nvSpPr>
        <p:spPr>
          <a:xfrm>
            <a:off x="11506200" y="7825844"/>
            <a:ext cx="10058400" cy="873301"/>
          </a:xfrm>
          <a:prstGeom prst="rect">
            <a:avLst/>
          </a:prstGeom>
          <a:solidFill>
            <a:srgbClr val="2B6A6C"/>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b="1" lang="en-US" sz="3600">
                <a:solidFill>
                  <a:schemeClr val="lt1"/>
                </a:solidFill>
                <a:latin typeface="Libre Baskerville"/>
                <a:ea typeface="Libre Baskerville"/>
                <a:cs typeface="Libre Baskerville"/>
                <a:sym typeface="Libre Baskerville"/>
              </a:rPr>
              <a:t>Theory</a:t>
            </a:r>
            <a:endParaRPr/>
          </a:p>
        </p:txBody>
      </p:sp>
      <p:sp>
        <p:nvSpPr>
          <p:cNvPr id="99" name="Google Shape;99;p1"/>
          <p:cNvSpPr txBox="1"/>
          <p:nvPr/>
        </p:nvSpPr>
        <p:spPr>
          <a:xfrm>
            <a:off x="22326600" y="8874301"/>
            <a:ext cx="10058400" cy="523200"/>
          </a:xfrm>
          <a:prstGeom prst="rect">
            <a:avLst/>
          </a:prstGeom>
          <a:noFill/>
          <a:ln>
            <a:noFill/>
          </a:ln>
        </p:spPr>
        <p:txBody>
          <a:bodyPr anchorCtr="0" anchor="t" bIns="45700" lIns="91400" spcFirstLastPara="1" rIns="91400" wrap="square" tIns="45700">
            <a:spAutoFit/>
          </a:bodyPr>
          <a:lstStyle/>
          <a:p>
            <a:pPr indent="-406400" lvl="0" marL="457200" marR="0" rtl="0" algn="just">
              <a:lnSpc>
                <a:spcPct val="150000"/>
              </a:lnSpc>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Analysis of EEG signals to generate control command.</a:t>
            </a:r>
            <a:endParaRPr sz="2800">
              <a:latin typeface="Times New Roman"/>
              <a:ea typeface="Times New Roman"/>
              <a:cs typeface="Times New Roman"/>
              <a:sym typeface="Times New Roman"/>
            </a:endParaRPr>
          </a:p>
        </p:txBody>
      </p:sp>
      <p:sp>
        <p:nvSpPr>
          <p:cNvPr id="100" name="Google Shape;100;p1"/>
          <p:cNvSpPr/>
          <p:nvPr/>
        </p:nvSpPr>
        <p:spPr>
          <a:xfrm>
            <a:off x="22326600" y="7825844"/>
            <a:ext cx="10058400" cy="873301"/>
          </a:xfrm>
          <a:prstGeom prst="rect">
            <a:avLst/>
          </a:prstGeom>
          <a:solidFill>
            <a:srgbClr val="2B6A6C"/>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b="1" lang="en-US" sz="3600">
                <a:solidFill>
                  <a:schemeClr val="lt1"/>
                </a:solidFill>
                <a:latin typeface="Libre Baskerville"/>
                <a:ea typeface="Libre Baskerville"/>
                <a:cs typeface="Libre Baskerville"/>
                <a:sym typeface="Libre Baskerville"/>
              </a:rPr>
              <a:t>Workflow</a:t>
            </a:r>
            <a:endParaRPr/>
          </a:p>
        </p:txBody>
      </p:sp>
      <p:sp>
        <p:nvSpPr>
          <p:cNvPr id="101" name="Google Shape;101;p1"/>
          <p:cNvSpPr txBox="1"/>
          <p:nvPr/>
        </p:nvSpPr>
        <p:spPr>
          <a:xfrm>
            <a:off x="33147000" y="8874300"/>
            <a:ext cx="9617700" cy="8589000"/>
          </a:xfrm>
          <a:prstGeom prst="rect">
            <a:avLst/>
          </a:prstGeom>
          <a:noFill/>
          <a:ln>
            <a:noFill/>
          </a:ln>
        </p:spPr>
        <p:txBody>
          <a:bodyPr anchorCtr="0" anchor="t" bIns="45700" lIns="91400" spcFirstLastPara="1" rIns="91400" wrap="square" tIns="45700">
            <a:spAutoFit/>
          </a:bodyPr>
          <a:lstStyle/>
          <a:p>
            <a:pPr indent="0" lvl="0" marL="0" rtl="0" algn="l">
              <a:lnSpc>
                <a:spcPct val="150000"/>
              </a:lnSpc>
              <a:spcBef>
                <a:spcPts val="1200"/>
              </a:spcBef>
              <a:spcAft>
                <a:spcPts val="0"/>
              </a:spcAft>
              <a:buSzPts val="1100"/>
              <a:buNone/>
            </a:pPr>
            <a:r>
              <a:rPr lang="en-US" sz="2800">
                <a:solidFill>
                  <a:schemeClr val="dk1"/>
                </a:solidFill>
                <a:latin typeface="Times New Roman"/>
                <a:ea typeface="Times New Roman"/>
                <a:cs typeface="Times New Roman"/>
                <a:sym typeface="Times New Roman"/>
              </a:rPr>
              <a:t>This project can be used for people with disabilities, as well as those who do not have a physical body. They can monitor their missing body parts with the help of their brain . The benefit is that they can develop their mental and attention skills.</a:t>
            </a:r>
            <a:r>
              <a:rPr lang="en-US" sz="2800">
                <a:solidFill>
                  <a:schemeClr val="dk1"/>
                </a:solidFill>
                <a:latin typeface="Times New Roman"/>
                <a:ea typeface="Times New Roman"/>
                <a:cs typeface="Times New Roman"/>
                <a:sym typeface="Times New Roman"/>
              </a:rPr>
              <a:t>By changing model parameters such as the optimizer, dropout value, and number of layers, as well as adding early stopping to minimise overfitting and L2 regularisation. By comparing the accuracies of all the variants, we can conclude that the Rmsprop optimizer, dropout of 0.5, 2 hidden Layers, early stopping, and L2 regularisation generated the best average accuracy of 71.03 percent.</a:t>
            </a:r>
            <a:endParaRPr sz="2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SzPts val="1100"/>
              <a:buNone/>
            </a:pPr>
            <a:r>
              <a:t/>
            </a:r>
            <a:endParaRPr sz="2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t/>
            </a:r>
            <a:endParaRPr sz="2800">
              <a:solidFill>
                <a:schemeClr val="dk1"/>
              </a:solidFill>
              <a:latin typeface="Times New Roman"/>
              <a:ea typeface="Times New Roman"/>
              <a:cs typeface="Times New Roman"/>
              <a:sym typeface="Times New Roman"/>
            </a:endParaRPr>
          </a:p>
        </p:txBody>
      </p:sp>
      <p:sp>
        <p:nvSpPr>
          <p:cNvPr id="102" name="Google Shape;102;p1"/>
          <p:cNvSpPr/>
          <p:nvPr/>
        </p:nvSpPr>
        <p:spPr>
          <a:xfrm>
            <a:off x="33147000" y="7825844"/>
            <a:ext cx="10058400" cy="873301"/>
          </a:xfrm>
          <a:prstGeom prst="rect">
            <a:avLst/>
          </a:prstGeom>
          <a:solidFill>
            <a:srgbClr val="2B6A6C"/>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b="1" lang="en-US" sz="3600">
                <a:solidFill>
                  <a:schemeClr val="lt1"/>
                </a:solidFill>
                <a:latin typeface="Libre Baskerville"/>
                <a:ea typeface="Libre Baskerville"/>
                <a:cs typeface="Libre Baskerville"/>
                <a:sym typeface="Libre Baskerville"/>
              </a:rPr>
              <a:t>Results and </a:t>
            </a:r>
            <a:r>
              <a:rPr b="1" i="0" lang="en-US" sz="3600" u="none" cap="none" strike="noStrike">
                <a:solidFill>
                  <a:schemeClr val="lt1"/>
                </a:solidFill>
                <a:latin typeface="Libre Baskerville"/>
                <a:ea typeface="Libre Baskerville"/>
                <a:cs typeface="Libre Baskerville"/>
                <a:sym typeface="Libre Baskerville"/>
              </a:rPr>
              <a:t>Conclusion</a:t>
            </a:r>
            <a:endParaRPr/>
          </a:p>
        </p:txBody>
      </p:sp>
      <p:sp>
        <p:nvSpPr>
          <p:cNvPr id="103" name="Google Shape;103;p1"/>
          <p:cNvSpPr/>
          <p:nvPr/>
        </p:nvSpPr>
        <p:spPr>
          <a:xfrm>
            <a:off x="475350" y="20291350"/>
            <a:ext cx="10058400" cy="873300"/>
          </a:xfrm>
          <a:prstGeom prst="rect">
            <a:avLst/>
          </a:prstGeom>
          <a:solidFill>
            <a:srgbClr val="2B6A6C"/>
          </a:solidFill>
          <a:ln>
            <a:noFill/>
          </a:ln>
        </p:spPr>
        <p:txBody>
          <a:bodyPr anchorCtr="0" anchor="ctr" bIns="68550" lIns="274300" spcFirstLastPara="1" rIns="274300" wrap="square" tIns="73150">
            <a:noAutofit/>
          </a:bodyPr>
          <a:lstStyle/>
          <a:p>
            <a:pPr indent="0" lvl="0" marL="0" marR="0" rtl="0" algn="l">
              <a:spcBef>
                <a:spcPts val="0"/>
              </a:spcBef>
              <a:spcAft>
                <a:spcPts val="0"/>
              </a:spcAft>
              <a:buNone/>
            </a:pPr>
            <a:r>
              <a:rPr b="1" lang="en-US" sz="3600">
                <a:solidFill>
                  <a:schemeClr val="lt1"/>
                </a:solidFill>
                <a:latin typeface="Libre Baskerville"/>
                <a:ea typeface="Libre Baskerville"/>
                <a:cs typeface="Libre Baskerville"/>
                <a:sym typeface="Libre Baskerville"/>
              </a:rPr>
              <a:t>Implementation</a:t>
            </a:r>
            <a:endParaRPr/>
          </a:p>
        </p:txBody>
      </p:sp>
      <p:sp>
        <p:nvSpPr>
          <p:cNvPr id="104" name="Google Shape;104;p1"/>
          <p:cNvSpPr/>
          <p:nvPr/>
        </p:nvSpPr>
        <p:spPr>
          <a:xfrm>
            <a:off x="0" y="0"/>
            <a:ext cx="43891200" cy="5802000"/>
          </a:xfrm>
          <a:prstGeom prst="rect">
            <a:avLst/>
          </a:prstGeom>
          <a:solidFill>
            <a:srgbClr val="2B6A6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
          <p:cNvSpPr txBox="1"/>
          <p:nvPr/>
        </p:nvSpPr>
        <p:spPr>
          <a:xfrm>
            <a:off x="1371600" y="523943"/>
            <a:ext cx="41148000" cy="2746800"/>
          </a:xfrm>
          <a:prstGeom prst="rect">
            <a:avLst/>
          </a:prstGeom>
          <a:noFill/>
          <a:ln>
            <a:noFill/>
          </a:ln>
        </p:spPr>
        <p:txBody>
          <a:bodyPr anchorCtr="0" anchor="t" bIns="64000" lIns="128000" spcFirstLastPara="1" rIns="128000" wrap="square" tIns="64000">
            <a:noAutofit/>
          </a:bodyPr>
          <a:lstStyle/>
          <a:p>
            <a:pPr indent="0" lvl="0" marL="0" marR="0" rtl="0" algn="ctr">
              <a:spcBef>
                <a:spcPts val="0"/>
              </a:spcBef>
              <a:spcAft>
                <a:spcPts val="0"/>
              </a:spcAft>
              <a:buNone/>
            </a:pPr>
            <a:r>
              <a:rPr lang="en-US" sz="8500">
                <a:solidFill>
                  <a:schemeClr val="lt1"/>
                </a:solidFill>
                <a:latin typeface="Libre Baskerville"/>
                <a:ea typeface="Libre Baskerville"/>
                <a:cs typeface="Libre Baskerville"/>
                <a:sym typeface="Libre Baskerville"/>
              </a:rPr>
              <a:t>BCI FOR CONTROLLING ROBOTIC ARM</a:t>
            </a:r>
            <a:endParaRPr sz="8500">
              <a:solidFill>
                <a:schemeClr val="lt1"/>
              </a:solidFill>
              <a:latin typeface="Libre Baskerville"/>
              <a:ea typeface="Libre Baskerville"/>
              <a:cs typeface="Libre Baskerville"/>
              <a:sym typeface="Libre Baskerville"/>
            </a:endParaRPr>
          </a:p>
        </p:txBody>
      </p:sp>
      <p:sp>
        <p:nvSpPr>
          <p:cNvPr id="106" name="Google Shape;106;p1"/>
          <p:cNvSpPr txBox="1"/>
          <p:nvPr/>
        </p:nvSpPr>
        <p:spPr>
          <a:xfrm>
            <a:off x="1371600" y="3134493"/>
            <a:ext cx="41148000" cy="1034700"/>
          </a:xfrm>
          <a:prstGeom prst="rect">
            <a:avLst/>
          </a:prstGeom>
          <a:noFill/>
          <a:ln>
            <a:noFill/>
          </a:ln>
        </p:spPr>
        <p:txBody>
          <a:bodyPr anchorCtr="0" anchor="t" bIns="64000" lIns="128000" spcFirstLastPara="1" rIns="128000" wrap="square" tIns="64000">
            <a:noAutofit/>
          </a:bodyPr>
          <a:lstStyle/>
          <a:p>
            <a:pPr indent="0" lvl="0" marL="0" marR="0" rtl="0" algn="ctr">
              <a:spcBef>
                <a:spcPts val="0"/>
              </a:spcBef>
              <a:spcAft>
                <a:spcPts val="0"/>
              </a:spcAft>
              <a:buNone/>
            </a:pPr>
            <a:r>
              <a:rPr lang="en-US" sz="5600">
                <a:solidFill>
                  <a:schemeClr val="lt1"/>
                </a:solidFill>
                <a:latin typeface="Montserrat Light"/>
                <a:ea typeface="Montserrat Light"/>
                <a:cs typeface="Montserrat Light"/>
                <a:sym typeface="Montserrat Light"/>
              </a:rPr>
              <a:t>Shreya V Deexit,  V Saisri, Harshita R Vastrad</a:t>
            </a:r>
            <a:endParaRPr sz="5600">
              <a:solidFill>
                <a:schemeClr val="lt1"/>
              </a:solidFill>
              <a:latin typeface="Montserrat Light"/>
              <a:ea typeface="Montserrat Light"/>
              <a:cs typeface="Montserrat Light"/>
              <a:sym typeface="Montserrat Light"/>
            </a:endParaRPr>
          </a:p>
          <a:p>
            <a:pPr indent="0" lvl="0" marL="0" marR="0" rtl="0" algn="ctr">
              <a:spcBef>
                <a:spcPts val="0"/>
              </a:spcBef>
              <a:spcAft>
                <a:spcPts val="0"/>
              </a:spcAft>
              <a:buNone/>
            </a:pPr>
            <a:r>
              <a:rPr lang="en-US" sz="5600">
                <a:solidFill>
                  <a:schemeClr val="lt1"/>
                </a:solidFill>
                <a:latin typeface="Montserrat Light"/>
                <a:ea typeface="Montserrat Light"/>
                <a:cs typeface="Montserrat Light"/>
                <a:sym typeface="Montserrat Light"/>
              </a:rPr>
              <a:t>Project Guide: Dr. B. Niranjana Krupa &amp; Prof. Sweta. G</a:t>
            </a:r>
            <a:endParaRPr sz="5600">
              <a:solidFill>
                <a:schemeClr val="lt1"/>
              </a:solidFill>
              <a:latin typeface="Montserrat Light"/>
              <a:ea typeface="Montserrat Light"/>
              <a:cs typeface="Montserrat Light"/>
              <a:sym typeface="Montserrat Light"/>
            </a:endParaRPr>
          </a:p>
        </p:txBody>
      </p:sp>
      <p:pic>
        <p:nvPicPr>
          <p:cNvPr descr="pes logo.png" id="107" name="Google Shape;107;p1"/>
          <p:cNvPicPr preferRelativeResize="0"/>
          <p:nvPr/>
        </p:nvPicPr>
        <p:blipFill rotWithShape="1">
          <a:blip r:embed="rId3">
            <a:alphaModFix/>
          </a:blip>
          <a:srcRect b="0" l="0" r="0" t="0"/>
          <a:stretch/>
        </p:blipFill>
        <p:spPr>
          <a:xfrm>
            <a:off x="685800" y="523950"/>
            <a:ext cx="4708675" cy="4708675"/>
          </a:xfrm>
          <a:prstGeom prst="rect">
            <a:avLst/>
          </a:prstGeom>
          <a:noFill/>
          <a:ln>
            <a:noFill/>
          </a:ln>
        </p:spPr>
      </p:pic>
      <p:pic>
        <p:nvPicPr>
          <p:cNvPr descr="C:\Users\rajsekar\Pictures\ECE LOGO.jpg" id="108" name="Google Shape;108;p1"/>
          <p:cNvPicPr preferRelativeResize="0"/>
          <p:nvPr/>
        </p:nvPicPr>
        <p:blipFill rotWithShape="1">
          <a:blip r:embed="rId4">
            <a:alphaModFix/>
          </a:blip>
          <a:srcRect b="0" l="0" r="0" t="0"/>
          <a:stretch/>
        </p:blipFill>
        <p:spPr>
          <a:xfrm>
            <a:off x="38496725" y="523950"/>
            <a:ext cx="4708675" cy="4708675"/>
          </a:xfrm>
          <a:prstGeom prst="rect">
            <a:avLst/>
          </a:prstGeom>
          <a:noFill/>
          <a:ln>
            <a:noFill/>
          </a:ln>
        </p:spPr>
      </p:pic>
      <p:pic>
        <p:nvPicPr>
          <p:cNvPr id="109" name="Google Shape;109;p1"/>
          <p:cNvPicPr preferRelativeResize="0"/>
          <p:nvPr/>
        </p:nvPicPr>
        <p:blipFill>
          <a:blip r:embed="rId5">
            <a:alphaModFix/>
          </a:blip>
          <a:stretch>
            <a:fillRect/>
          </a:stretch>
        </p:blipFill>
        <p:spPr>
          <a:xfrm>
            <a:off x="38309325" y="15666225"/>
            <a:ext cx="4708675" cy="4407723"/>
          </a:xfrm>
          <a:prstGeom prst="rect">
            <a:avLst/>
          </a:prstGeom>
          <a:noFill/>
          <a:ln>
            <a:noFill/>
          </a:ln>
        </p:spPr>
      </p:pic>
      <p:pic>
        <p:nvPicPr>
          <p:cNvPr id="110" name="Google Shape;110;p1"/>
          <p:cNvPicPr preferRelativeResize="0"/>
          <p:nvPr/>
        </p:nvPicPr>
        <p:blipFill>
          <a:blip r:embed="rId6">
            <a:alphaModFix/>
          </a:blip>
          <a:stretch>
            <a:fillRect/>
          </a:stretch>
        </p:blipFill>
        <p:spPr>
          <a:xfrm>
            <a:off x="475350" y="22046600"/>
            <a:ext cx="12056426" cy="6277375"/>
          </a:xfrm>
          <a:prstGeom prst="rect">
            <a:avLst/>
          </a:prstGeom>
          <a:noFill/>
          <a:ln>
            <a:noFill/>
          </a:ln>
        </p:spPr>
      </p:pic>
      <p:sp>
        <p:nvSpPr>
          <p:cNvPr id="111" name="Google Shape;111;p1"/>
          <p:cNvSpPr txBox="1"/>
          <p:nvPr/>
        </p:nvSpPr>
        <p:spPr>
          <a:xfrm>
            <a:off x="695700" y="8786725"/>
            <a:ext cx="10058400" cy="4012200"/>
          </a:xfrm>
          <a:prstGeom prst="rect">
            <a:avLst/>
          </a:prstGeom>
          <a:noFill/>
          <a:ln>
            <a:noFill/>
          </a:ln>
        </p:spPr>
        <p:txBody>
          <a:bodyPr anchorCtr="0" anchor="t" bIns="45700" lIns="91400" spcFirstLastPara="1" rIns="91400" wrap="square" tIns="45700">
            <a:noAutofit/>
          </a:bodyPr>
          <a:lstStyle/>
          <a:p>
            <a:pPr indent="0" lvl="0" marL="0" rtl="0" algn="l">
              <a:lnSpc>
                <a:spcPct val="150000"/>
              </a:lnSpc>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Brain Computer Interface (BCI) refers to the interaction of the central nervous system or the brain with a computer where the signals generated by the brain due to external stimulus are used to control an external device. The electroencephalographic (EEG) signal obtained by the imagination of movements of hands and legs is being used in our project. The EEG signal is susceptible to external noise and hence filtering out the perturbations and from the actual EEG data classifying it and building a system is the challenge. </a:t>
            </a:r>
            <a:endParaRPr sz="2800">
              <a:solidFill>
                <a:schemeClr val="dk1"/>
              </a:solidFill>
              <a:latin typeface="Times New Roman"/>
              <a:ea typeface="Times New Roman"/>
              <a:cs typeface="Times New Roman"/>
              <a:sym typeface="Times New Roman"/>
            </a:endParaRPr>
          </a:p>
        </p:txBody>
      </p:sp>
      <p:pic>
        <p:nvPicPr>
          <p:cNvPr id="112" name="Google Shape;112;p1"/>
          <p:cNvPicPr preferRelativeResize="0"/>
          <p:nvPr/>
        </p:nvPicPr>
        <p:blipFill>
          <a:blip r:embed="rId7">
            <a:alphaModFix/>
          </a:blip>
          <a:stretch>
            <a:fillRect/>
          </a:stretch>
        </p:blipFill>
        <p:spPr>
          <a:xfrm>
            <a:off x="22302775" y="9765250"/>
            <a:ext cx="10106049" cy="4708675"/>
          </a:xfrm>
          <a:prstGeom prst="rect">
            <a:avLst/>
          </a:prstGeom>
          <a:noFill/>
          <a:ln>
            <a:noFill/>
          </a:ln>
        </p:spPr>
      </p:pic>
      <p:pic>
        <p:nvPicPr>
          <p:cNvPr id="113" name="Google Shape;113;p1"/>
          <p:cNvPicPr preferRelativeResize="0"/>
          <p:nvPr/>
        </p:nvPicPr>
        <p:blipFill>
          <a:blip r:embed="rId8">
            <a:alphaModFix/>
          </a:blip>
          <a:stretch>
            <a:fillRect/>
          </a:stretch>
        </p:blipFill>
        <p:spPr>
          <a:xfrm>
            <a:off x="22326600" y="15406050"/>
            <a:ext cx="10058400" cy="4708675"/>
          </a:xfrm>
          <a:prstGeom prst="rect">
            <a:avLst/>
          </a:prstGeom>
          <a:noFill/>
          <a:ln>
            <a:noFill/>
          </a:ln>
        </p:spPr>
      </p:pic>
      <p:pic>
        <p:nvPicPr>
          <p:cNvPr id="114" name="Google Shape;114;p1"/>
          <p:cNvPicPr preferRelativeResize="0"/>
          <p:nvPr/>
        </p:nvPicPr>
        <p:blipFill>
          <a:blip r:embed="rId9">
            <a:alphaModFix/>
          </a:blip>
          <a:stretch>
            <a:fillRect/>
          </a:stretch>
        </p:blipFill>
        <p:spPr>
          <a:xfrm>
            <a:off x="685800" y="13887200"/>
            <a:ext cx="4251762" cy="5802000"/>
          </a:xfrm>
          <a:prstGeom prst="rect">
            <a:avLst/>
          </a:prstGeom>
          <a:noFill/>
          <a:ln>
            <a:noFill/>
          </a:ln>
        </p:spPr>
      </p:pic>
      <p:sp>
        <p:nvSpPr>
          <p:cNvPr id="115" name="Google Shape;115;p1"/>
          <p:cNvSpPr txBox="1"/>
          <p:nvPr/>
        </p:nvSpPr>
        <p:spPr>
          <a:xfrm>
            <a:off x="4937550" y="13887200"/>
            <a:ext cx="5596200" cy="5802000"/>
          </a:xfrm>
          <a:prstGeom prst="rect">
            <a:avLst/>
          </a:prstGeom>
          <a:noFill/>
          <a:ln>
            <a:noFill/>
          </a:ln>
        </p:spPr>
        <p:txBody>
          <a:bodyPr anchorCtr="0" anchor="t" bIns="45700" lIns="91400" spcFirstLastPara="1" rIns="91400" wrap="square" tIns="45700">
            <a:noAutofit/>
          </a:bodyPr>
          <a:lstStyle/>
          <a:p>
            <a:pPr indent="0" lvl="0" marL="0" rtl="0" algn="l">
              <a:lnSpc>
                <a:spcPct val="150000"/>
              </a:lnSpc>
              <a:spcBef>
                <a:spcPts val="0"/>
              </a:spcBef>
              <a:spcAft>
                <a:spcPts val="0"/>
              </a:spcAft>
              <a:buSzPts val="1100"/>
              <a:buNone/>
            </a:pPr>
            <a:r>
              <a:rPr lang="en-US" sz="2800">
                <a:solidFill>
                  <a:schemeClr val="dk1"/>
                </a:solidFill>
                <a:latin typeface="Times New Roman"/>
                <a:ea typeface="Times New Roman"/>
                <a:cs typeface="Times New Roman"/>
                <a:sym typeface="Times New Roman"/>
              </a:rPr>
              <a:t> In this project we have done the analysis of the EEG signal to generate control command by getting noise free preprocessed EEG signal, feature extraction and passing it through the ANN model. The control commands are given to the robotic arm which picks and drops the objects using directions and object detection.</a:t>
            </a:r>
            <a:endParaRPr sz="2800">
              <a:solidFill>
                <a:schemeClr val="dk1"/>
              </a:solidFill>
              <a:latin typeface="Times New Roman"/>
              <a:ea typeface="Times New Roman"/>
              <a:cs typeface="Times New Roman"/>
              <a:sym typeface="Times New Roman"/>
            </a:endParaRPr>
          </a:p>
        </p:txBody>
      </p:sp>
      <p:sp>
        <p:nvSpPr>
          <p:cNvPr id="116" name="Google Shape;116;p1"/>
          <p:cNvSpPr txBox="1"/>
          <p:nvPr/>
        </p:nvSpPr>
        <p:spPr>
          <a:xfrm>
            <a:off x="22329050" y="14131738"/>
            <a:ext cx="10058400" cy="1169700"/>
          </a:xfrm>
          <a:prstGeom prst="rect">
            <a:avLst/>
          </a:prstGeom>
          <a:noFill/>
          <a:ln>
            <a:noFill/>
          </a:ln>
        </p:spPr>
        <p:txBody>
          <a:bodyPr anchorCtr="0" anchor="t" bIns="45700" lIns="91400" spcFirstLastPara="1" rIns="91400" wrap="square" tIns="45700">
            <a:spAutoFit/>
          </a:bodyPr>
          <a:lstStyle/>
          <a:p>
            <a:pPr indent="0" lvl="0" marL="457200" marR="0" rtl="0" algn="just">
              <a:lnSpc>
                <a:spcPct val="15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800">
                <a:solidFill>
                  <a:schemeClr val="dk1"/>
                </a:solidFill>
                <a:latin typeface="Times New Roman"/>
                <a:ea typeface="Times New Roman"/>
                <a:cs typeface="Times New Roman"/>
                <a:sym typeface="Times New Roman"/>
              </a:rPr>
              <a:t>2. Object detection</a:t>
            </a:r>
            <a:endParaRPr sz="2800">
              <a:latin typeface="Times New Roman"/>
              <a:ea typeface="Times New Roman"/>
              <a:cs typeface="Times New Roman"/>
              <a:sym typeface="Times New Roman"/>
            </a:endParaRPr>
          </a:p>
        </p:txBody>
      </p:sp>
      <p:sp>
        <p:nvSpPr>
          <p:cNvPr id="117" name="Google Shape;117;p1"/>
          <p:cNvSpPr/>
          <p:nvPr/>
        </p:nvSpPr>
        <p:spPr>
          <a:xfrm>
            <a:off x="-228025" y="31396525"/>
            <a:ext cx="44225400" cy="1940400"/>
          </a:xfrm>
          <a:prstGeom prst="rect">
            <a:avLst/>
          </a:prstGeom>
          <a:solidFill>
            <a:srgbClr val="2B6A6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
          <p:cNvSpPr txBox="1"/>
          <p:nvPr/>
        </p:nvSpPr>
        <p:spPr>
          <a:xfrm>
            <a:off x="33142075" y="16206800"/>
            <a:ext cx="4708800" cy="3755700"/>
          </a:xfrm>
          <a:prstGeom prst="rect">
            <a:avLst/>
          </a:prstGeom>
          <a:noFill/>
          <a:ln>
            <a:noFill/>
          </a:ln>
        </p:spPr>
        <p:txBody>
          <a:bodyPr anchorCtr="0" anchor="t" bIns="45700" lIns="91400" spcFirstLastPara="1" rIns="91400" wrap="square" tIns="45700">
            <a:spAutoFit/>
          </a:bodyPr>
          <a:lstStyle/>
          <a:p>
            <a:pPr indent="0" lvl="0" marL="0" rtl="0" algn="l">
              <a:lnSpc>
                <a:spcPct val="150000"/>
              </a:lnSpc>
              <a:spcBef>
                <a:spcPts val="1200"/>
              </a:spcBef>
              <a:spcAft>
                <a:spcPts val="0"/>
              </a:spcAft>
              <a:buSzPts val="1100"/>
              <a:buNone/>
            </a:pPr>
            <a:r>
              <a:rPr lang="en-US" sz="2800">
                <a:solidFill>
                  <a:schemeClr val="dk1"/>
                </a:solidFill>
                <a:latin typeface="Times New Roman"/>
                <a:ea typeface="Times New Roman"/>
                <a:cs typeface="Times New Roman"/>
                <a:sym typeface="Times New Roman"/>
              </a:rPr>
              <a:t>This is the robotic Arm used in the Project. Based on th control command </a:t>
            </a:r>
            <a:r>
              <a:rPr lang="en-US" sz="2800">
                <a:solidFill>
                  <a:schemeClr val="dk1"/>
                </a:solidFill>
                <a:latin typeface="Times New Roman"/>
                <a:ea typeface="Times New Roman"/>
                <a:cs typeface="Times New Roman"/>
                <a:sym typeface="Times New Roman"/>
              </a:rPr>
              <a:t>received</a:t>
            </a:r>
            <a:r>
              <a:rPr lang="en-US" sz="2800">
                <a:solidFill>
                  <a:schemeClr val="dk1"/>
                </a:solidFill>
                <a:latin typeface="Times New Roman"/>
                <a:ea typeface="Times New Roman"/>
                <a:cs typeface="Times New Roman"/>
                <a:sym typeface="Times New Roman"/>
              </a:rPr>
              <a:t>  it moves in that particular direction, identifies the object and picks and drops the object</a:t>
            </a:r>
            <a:endParaRPr sz="2800">
              <a:solidFill>
                <a:schemeClr val="dk1"/>
              </a:solidFill>
              <a:latin typeface="Times New Roman"/>
              <a:ea typeface="Times New Roman"/>
              <a:cs typeface="Times New Roman"/>
              <a:sym typeface="Times New Roman"/>
            </a:endParaRPr>
          </a:p>
        </p:txBody>
      </p:sp>
      <p:pic>
        <p:nvPicPr>
          <p:cNvPr id="119" name="Google Shape;119;p1"/>
          <p:cNvPicPr preferRelativeResize="0"/>
          <p:nvPr/>
        </p:nvPicPr>
        <p:blipFill>
          <a:blip r:embed="rId10">
            <a:alphaModFix/>
          </a:blip>
          <a:stretch>
            <a:fillRect/>
          </a:stretch>
        </p:blipFill>
        <p:spPr>
          <a:xfrm>
            <a:off x="33123175" y="21845488"/>
            <a:ext cx="10106050" cy="5772438"/>
          </a:xfrm>
          <a:prstGeom prst="rect">
            <a:avLst/>
          </a:prstGeom>
          <a:noFill/>
          <a:ln>
            <a:noFill/>
          </a:ln>
        </p:spPr>
      </p:pic>
      <p:cxnSp>
        <p:nvCxnSpPr>
          <p:cNvPr id="120" name="Google Shape;120;p1"/>
          <p:cNvCxnSpPr>
            <a:stCxn id="103" idx="3"/>
          </p:cNvCxnSpPr>
          <p:nvPr/>
        </p:nvCxnSpPr>
        <p:spPr>
          <a:xfrm>
            <a:off x="10533750" y="20728000"/>
            <a:ext cx="32516700" cy="76500"/>
          </a:xfrm>
          <a:prstGeom prst="straightConnector1">
            <a:avLst/>
          </a:prstGeom>
          <a:noFill/>
          <a:ln cap="flat" cmpd="sng" w="76200">
            <a:solidFill>
              <a:srgbClr val="2B6A6C"/>
            </a:solidFill>
            <a:prstDash val="solid"/>
            <a:round/>
            <a:headEnd len="med" w="med" type="none"/>
            <a:tailEnd len="med" w="med" type="none"/>
          </a:ln>
        </p:spPr>
      </p:cxnSp>
      <p:sp>
        <p:nvSpPr>
          <p:cNvPr id="121" name="Google Shape;121;p1"/>
          <p:cNvSpPr txBox="1"/>
          <p:nvPr/>
        </p:nvSpPr>
        <p:spPr>
          <a:xfrm>
            <a:off x="33247375" y="28212575"/>
            <a:ext cx="10058400" cy="615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800">
                <a:solidFill>
                  <a:schemeClr val="dk1"/>
                </a:solidFill>
              </a:rPr>
              <a:t>Circuit Diagram of the Robotic Arm</a:t>
            </a:r>
            <a:endParaRPr sz="2800"/>
          </a:p>
        </p:txBody>
      </p:sp>
      <p:sp>
        <p:nvSpPr>
          <p:cNvPr id="122" name="Google Shape;122;p1"/>
          <p:cNvSpPr txBox="1"/>
          <p:nvPr/>
        </p:nvSpPr>
        <p:spPr>
          <a:xfrm>
            <a:off x="1038350" y="28828175"/>
            <a:ext cx="10058400" cy="615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2800">
                <a:solidFill>
                  <a:schemeClr val="dk1"/>
                </a:solidFill>
              </a:rPr>
              <a:t>Block Diagram</a:t>
            </a:r>
            <a:endParaRPr sz="2800"/>
          </a:p>
        </p:txBody>
      </p:sp>
      <p:sp>
        <p:nvSpPr>
          <p:cNvPr id="123" name="Google Shape;123;p1"/>
          <p:cNvSpPr txBox="1"/>
          <p:nvPr/>
        </p:nvSpPr>
        <p:spPr>
          <a:xfrm>
            <a:off x="13306950" y="21751425"/>
            <a:ext cx="19302300" cy="966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800">
                <a:solidFill>
                  <a:schemeClr val="dk1"/>
                </a:solidFill>
                <a:latin typeface="Times New Roman"/>
                <a:ea typeface="Times New Roman"/>
                <a:cs typeface="Times New Roman"/>
                <a:sym typeface="Times New Roman"/>
              </a:rPr>
              <a:t>The EEG signal is extracted from the dataset, pre-processing is done by passing the signal through bandpass filter, selecting desirable channels and  renaming channels. We split the EEG signal into sub-bands such as Delta (0.5 to 4 Hz), Theta (4 to 8 Hz), Alpha (8 to 16 Hz), Beta (16 to 32 Hz), and Gamma ( &gt;32 Hz) to analyse it. On the pre-processed EEG signals, a two-level Discrete Wavelet Transform with ‘db4’ as mother wavelet is  applied, yielding three groups of comprehensive coefficients d3, d4 and d5 from the signal..8 frequency band coefficients are chosen from the range 4-32HzArtificial neural networks architecture is used to classify the extracted features from the EEG signals into four groups. The model is made up of four layers.1 input layer, 2 hidden layers and 1 output layer. Drop out of 0.5, L2 regularizer and rmsprop optimizer is used ,  80% of the total data was used for training the model and the remaining 20% was used for testing.. Also the early stopping was implemented such that training loss never goes below validation loss.</a:t>
            </a:r>
            <a:endParaRPr sz="2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2800">
                <a:solidFill>
                  <a:schemeClr val="dk1"/>
                </a:solidFill>
                <a:latin typeface="Times New Roman"/>
                <a:ea typeface="Times New Roman"/>
                <a:cs typeface="Times New Roman"/>
                <a:sym typeface="Times New Roman"/>
              </a:rPr>
              <a:t>The model weights are saved and sent to the raspbian os. We loaded the model on raspberry pi, the model classifies the input given to it and provides us the class number using which raspberry pi controls the direction of robotic arm. To pick and drop the object we are using object detection. Robotic Arm contains four DC motors, two motors to control forward, backward, right, left movements and the other two are to control the arm in order to facilitate the pick and drop actions. H-bridge is used to control the speed of the motors. </a:t>
            </a:r>
            <a:endParaRPr b="1" sz="2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pic>
        <p:nvPicPr>
          <p:cNvPr id="124" name="Google Shape;124;p1"/>
          <p:cNvPicPr preferRelativeResize="0"/>
          <p:nvPr/>
        </p:nvPicPr>
        <p:blipFill>
          <a:blip r:embed="rId11">
            <a:alphaModFix/>
          </a:blip>
          <a:stretch>
            <a:fillRect/>
          </a:stretch>
        </p:blipFill>
        <p:spPr>
          <a:xfrm>
            <a:off x="18643625" y="8874561"/>
            <a:ext cx="2920975" cy="2920975"/>
          </a:xfrm>
          <a:prstGeom prst="rect">
            <a:avLst/>
          </a:prstGeom>
          <a:noFill/>
          <a:ln>
            <a:noFill/>
          </a:ln>
        </p:spPr>
      </p:pic>
      <p:sp>
        <p:nvSpPr>
          <p:cNvPr id="125" name="Google Shape;125;p1"/>
          <p:cNvSpPr txBox="1"/>
          <p:nvPr/>
        </p:nvSpPr>
        <p:spPr>
          <a:xfrm>
            <a:off x="11511125" y="12707475"/>
            <a:ext cx="10058400" cy="7366500"/>
          </a:xfrm>
          <a:prstGeom prst="rect">
            <a:avLst/>
          </a:prstGeom>
          <a:noFill/>
          <a:ln>
            <a:noFill/>
          </a:ln>
        </p:spPr>
        <p:txBody>
          <a:bodyPr anchorCtr="0" anchor="t" bIns="45700" lIns="91400" spcFirstLastPara="1" rIns="91400" wrap="square" tIns="45700">
            <a:noAutofit/>
          </a:bodyPr>
          <a:lstStyle/>
          <a:p>
            <a:pPr indent="0" lvl="0" marL="0" rtl="0" algn="l">
              <a:lnSpc>
                <a:spcPct val="150000"/>
              </a:lnSpc>
              <a:spcBef>
                <a:spcPts val="1200"/>
              </a:spcBef>
              <a:spcAft>
                <a:spcPts val="0"/>
              </a:spcAft>
              <a:buSzPts val="1100"/>
              <a:buNone/>
            </a:pPr>
            <a:r>
              <a:rPr lang="en-US" sz="2800" u="sng">
                <a:solidFill>
                  <a:schemeClr val="dk1"/>
                </a:solidFill>
                <a:latin typeface="Times New Roman"/>
                <a:ea typeface="Times New Roman"/>
                <a:cs typeface="Times New Roman"/>
                <a:sym typeface="Times New Roman"/>
              </a:rPr>
              <a:t>Motor Imagery</a:t>
            </a:r>
            <a:r>
              <a:rPr lang="en-US" sz="2800">
                <a:solidFill>
                  <a:schemeClr val="dk1"/>
                </a:solidFill>
                <a:latin typeface="Times New Roman"/>
                <a:ea typeface="Times New Roman"/>
                <a:cs typeface="Times New Roman"/>
                <a:sym typeface="Times New Roman"/>
              </a:rPr>
              <a:t>-One of the standard concepts of BCI is brain computer interface based on motor imagery (MI). In MI, the user can produce induced activity from the motor cortex of the brain by imagining motor movements without any hand movement or external stimulus.</a:t>
            </a:r>
            <a:endParaRPr sz="28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SzPts val="1100"/>
              <a:buNone/>
            </a:pPr>
            <a:r>
              <a:rPr lang="en-US" sz="2800" u="sng">
                <a:solidFill>
                  <a:schemeClr val="dk1"/>
                </a:solidFill>
                <a:latin typeface="Times New Roman"/>
                <a:ea typeface="Times New Roman"/>
                <a:cs typeface="Times New Roman"/>
                <a:sym typeface="Times New Roman"/>
              </a:rPr>
              <a:t>Wavelet Packet Decomposition</a:t>
            </a:r>
            <a:r>
              <a:rPr lang="en-US" sz="2800">
                <a:solidFill>
                  <a:schemeClr val="dk1"/>
                </a:solidFill>
                <a:latin typeface="Times New Roman"/>
                <a:ea typeface="Times New Roman"/>
                <a:cs typeface="Times New Roman"/>
                <a:sym typeface="Times New Roman"/>
              </a:rPr>
              <a:t>: The Discrete Wavelet Transform (DWT) is a multi-resolution time-frequency study of signals. DWT is preferred over Fourier Transform because it has frequency resolution as well as temporal resolution information, which is why it is called a time-frequency analysis.</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Urban">
      <a:dk1>
        <a:srgbClr val="000000"/>
      </a:dk1>
      <a:lt1>
        <a:srgbClr val="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Graphicsland/MakeSigns.com</dc:creator>
</cp:coreProperties>
</file>